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5"/>
  </p:notesMasterIdLst>
  <p:sldIdLst>
    <p:sldId id="269" r:id="rId3"/>
    <p:sldId id="270" r:id="rId4"/>
  </p:sldIdLst>
  <p:sldSz cx="30275213" cy="428037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gA/yellWUeWCbLRjMWc7hVN1sg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0ED600-45C9-4099-A7F8-F41107041BF4}">
  <a:tblStyle styleId="{CF0ED600-45C9-4099-A7F8-F41107041B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83"/>
  </p:normalViewPr>
  <p:slideViewPr>
    <p:cSldViewPr snapToGrid="0">
      <p:cViewPr>
        <p:scale>
          <a:sx n="19" d="100"/>
          <a:sy n="19" d="100"/>
        </p:scale>
        <p:origin x="32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" userDrawn="1">
  <p:cSld name="Layout 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>
            <a:spLocks noGrp="1"/>
          </p:cNvSpPr>
          <p:nvPr>
            <p:ph type="pic" idx="3"/>
          </p:nvPr>
        </p:nvSpPr>
        <p:spPr>
          <a:xfrm>
            <a:off x="10530410" y="12161075"/>
            <a:ext cx="9214382" cy="8220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000"/>
            </a:lvl1pPr>
          </a:lstStyle>
          <a:p>
            <a:endParaRPr lang="en-US"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4"/>
          </p:nvPr>
        </p:nvSpPr>
        <p:spPr>
          <a:xfrm>
            <a:off x="2466974" y="1117600"/>
            <a:ext cx="19004885" cy="233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5400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709168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7568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62928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631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58902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lang="en-US"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5"/>
          </p:nvPr>
        </p:nvSpPr>
        <p:spPr>
          <a:xfrm>
            <a:off x="2466974" y="5929299"/>
            <a:ext cx="19004880" cy="72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2000" b="0" i="1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709168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7568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62928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631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58902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cxnSp>
        <p:nvCxnSpPr>
          <p:cNvPr id="20" name="Google Shape;20;p4"/>
          <p:cNvCxnSpPr/>
          <p:nvPr/>
        </p:nvCxnSpPr>
        <p:spPr>
          <a:xfrm>
            <a:off x="21862332" y="1117600"/>
            <a:ext cx="0" cy="5652261"/>
          </a:xfrm>
          <a:prstGeom prst="straightConnector1">
            <a:avLst/>
          </a:prstGeom>
          <a:noFill/>
          <a:ln w="1016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4"/>
          <p:cNvSpPr>
            <a:spLocks noGrp="1"/>
          </p:cNvSpPr>
          <p:nvPr>
            <p:ph type="pic" idx="16"/>
          </p:nvPr>
        </p:nvSpPr>
        <p:spPr>
          <a:xfrm>
            <a:off x="10530415" y="30197234"/>
            <a:ext cx="9214382" cy="66502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000"/>
            </a:lvl1pPr>
          </a:lstStyle>
          <a:p>
            <a:endParaRPr lang="en-US" dirty="0"/>
          </a:p>
        </p:txBody>
      </p:sp>
      <p:sp>
        <p:nvSpPr>
          <p:cNvPr id="30" name="Google Shape;30;p4"/>
          <p:cNvSpPr txBox="1"/>
          <p:nvPr/>
        </p:nvSpPr>
        <p:spPr>
          <a:xfrm>
            <a:off x="10530415" y="41540497"/>
            <a:ext cx="92143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www.ucd.ie/nmhs</a:t>
            </a:r>
            <a:endParaRPr sz="3600" b="1" i="0" u="none" strike="noStrike" cap="none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19937533" y="41673031"/>
            <a:ext cx="92143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1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“Forging the future of healthcare”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8"/>
          </p:nvPr>
        </p:nvSpPr>
        <p:spPr>
          <a:xfrm>
            <a:off x="881063" y="37917438"/>
            <a:ext cx="28513087" cy="249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33" name="Google Shape;33;p4"/>
          <p:cNvCxnSpPr/>
          <p:nvPr/>
        </p:nvCxnSpPr>
        <p:spPr>
          <a:xfrm>
            <a:off x="880718" y="40761180"/>
            <a:ext cx="2851343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Google Shape;36;p4"/>
          <p:cNvSpPr>
            <a:spLocks noGrp="1"/>
          </p:cNvSpPr>
          <p:nvPr>
            <p:ph type="pic" idx="20"/>
          </p:nvPr>
        </p:nvSpPr>
        <p:spPr>
          <a:xfrm>
            <a:off x="22184235" y="4103288"/>
            <a:ext cx="2848196" cy="24801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oogle Shape;34;p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B700B7B-5490-F86F-E8F9-55BFEF87F58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0718" y="41093049"/>
            <a:ext cx="8262678" cy="1541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;p4">
            <a:extLst>
              <a:ext uri="{FF2B5EF4-FFF2-40B4-BE49-F238E27FC236}">
                <a16:creationId xmlns:a16="http://schemas.microsoft.com/office/drawing/2014/main" id="{407E5354-91C9-CA04-CE54-943F8FB6CBB0}"/>
              </a:ext>
            </a:extLst>
          </p:cNvPr>
          <p:cNvSpPr txBox="1">
            <a:spLocks noGrp="1"/>
          </p:cNvSpPr>
          <p:nvPr>
            <p:ph type="body" idx="27"/>
          </p:nvPr>
        </p:nvSpPr>
        <p:spPr>
          <a:xfrm>
            <a:off x="2466974" y="3774524"/>
            <a:ext cx="19004880" cy="185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1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709168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7568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62928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631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58902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9" name="Google Shape;36;p4">
            <a:extLst>
              <a:ext uri="{FF2B5EF4-FFF2-40B4-BE49-F238E27FC236}">
                <a16:creationId xmlns:a16="http://schemas.microsoft.com/office/drawing/2014/main" id="{DDE86E51-F878-6720-DC47-09ED4F4ED6D5}"/>
              </a:ext>
            </a:extLst>
          </p:cNvPr>
          <p:cNvSpPr>
            <a:spLocks noGrp="1"/>
          </p:cNvSpPr>
          <p:nvPr>
            <p:ph type="pic" idx="29"/>
          </p:nvPr>
        </p:nvSpPr>
        <p:spPr>
          <a:xfrm>
            <a:off x="25354333" y="4103288"/>
            <a:ext cx="2848196" cy="24801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Google Shape;36;p4">
            <a:extLst>
              <a:ext uri="{FF2B5EF4-FFF2-40B4-BE49-F238E27FC236}">
                <a16:creationId xmlns:a16="http://schemas.microsoft.com/office/drawing/2014/main" id="{B5187A5E-855A-916C-51D1-55CAD19A9502}"/>
              </a:ext>
            </a:extLst>
          </p:cNvPr>
          <p:cNvSpPr>
            <a:spLocks noGrp="1"/>
          </p:cNvSpPr>
          <p:nvPr>
            <p:ph type="pic" idx="30"/>
          </p:nvPr>
        </p:nvSpPr>
        <p:spPr>
          <a:xfrm>
            <a:off x="22184235" y="1075433"/>
            <a:ext cx="2848196" cy="24801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Google Shape;36;p4">
            <a:extLst>
              <a:ext uri="{FF2B5EF4-FFF2-40B4-BE49-F238E27FC236}">
                <a16:creationId xmlns:a16="http://schemas.microsoft.com/office/drawing/2014/main" id="{86C5F88C-BB92-BED9-96CC-1A68BF813190}"/>
              </a:ext>
            </a:extLst>
          </p:cNvPr>
          <p:cNvSpPr>
            <a:spLocks noGrp="1"/>
          </p:cNvSpPr>
          <p:nvPr>
            <p:ph type="pic" idx="31"/>
          </p:nvPr>
        </p:nvSpPr>
        <p:spPr>
          <a:xfrm>
            <a:off x="25354333" y="1075433"/>
            <a:ext cx="2848196" cy="24801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Google Shape;23;p4">
            <a:extLst>
              <a:ext uri="{FF2B5EF4-FFF2-40B4-BE49-F238E27FC236}">
                <a16:creationId xmlns:a16="http://schemas.microsoft.com/office/drawing/2014/main" id="{E16714CC-10C5-2033-D934-FD6F242707F3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739562" y="7948577"/>
            <a:ext cx="19004880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33ABCEC4-887E-7000-CB3A-841E05723C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9562" y="9476542"/>
            <a:ext cx="19004881" cy="207673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3" name="Google Shape;23;p4">
            <a:extLst>
              <a:ext uri="{FF2B5EF4-FFF2-40B4-BE49-F238E27FC236}">
                <a16:creationId xmlns:a16="http://schemas.microsoft.com/office/drawing/2014/main" id="{D9B85CB5-8941-82A5-8039-D445A6AE6647}"/>
              </a:ext>
            </a:extLst>
          </p:cNvPr>
          <p:cNvSpPr txBox="1">
            <a:spLocks noGrp="1"/>
          </p:cNvSpPr>
          <p:nvPr>
            <p:ph type="body" idx="36"/>
          </p:nvPr>
        </p:nvSpPr>
        <p:spPr>
          <a:xfrm>
            <a:off x="739563" y="11981958"/>
            <a:ext cx="9354822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46B69BF2-2AF2-3C02-EAE8-E10DF7C6C4C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6600" y="13520279"/>
            <a:ext cx="9354822" cy="964255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1" name="Google Shape;23;p4">
            <a:extLst>
              <a:ext uri="{FF2B5EF4-FFF2-40B4-BE49-F238E27FC236}">
                <a16:creationId xmlns:a16="http://schemas.microsoft.com/office/drawing/2014/main" id="{75AB9AA2-56A5-90B3-75A7-381F92463C28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736601" y="23578779"/>
            <a:ext cx="9354822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34" name="Text Placeholder 42">
            <a:extLst>
              <a:ext uri="{FF2B5EF4-FFF2-40B4-BE49-F238E27FC236}">
                <a16:creationId xmlns:a16="http://schemas.microsoft.com/office/drawing/2014/main" id="{232A29D3-DC5E-592D-E8B2-26C0096CD46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36600" y="25172898"/>
            <a:ext cx="9354822" cy="117015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35" name="Google Shape;23;p4">
            <a:extLst>
              <a:ext uri="{FF2B5EF4-FFF2-40B4-BE49-F238E27FC236}">
                <a16:creationId xmlns:a16="http://schemas.microsoft.com/office/drawing/2014/main" id="{414A5324-F0BC-E571-1CDC-AE2C7A8D2CAC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20179404" y="7923117"/>
            <a:ext cx="9359209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3ED4B3A8-D286-5597-CD57-E1FF2243701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0179406" y="9476541"/>
            <a:ext cx="9359207" cy="1627354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4" name="Google Shape;23;p4">
            <a:extLst>
              <a:ext uri="{FF2B5EF4-FFF2-40B4-BE49-F238E27FC236}">
                <a16:creationId xmlns:a16="http://schemas.microsoft.com/office/drawing/2014/main" id="{EBC995F9-7535-B563-58E9-C4206D561881}"/>
              </a:ext>
            </a:extLst>
          </p:cNvPr>
          <p:cNvSpPr txBox="1">
            <a:spLocks noGrp="1"/>
          </p:cNvSpPr>
          <p:nvPr>
            <p:ph type="body" idx="42"/>
          </p:nvPr>
        </p:nvSpPr>
        <p:spPr>
          <a:xfrm>
            <a:off x="20180116" y="26095101"/>
            <a:ext cx="9358497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E2F0CFFA-9FFA-578A-424B-C8C2867B9EB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0180117" y="27586076"/>
            <a:ext cx="9358496" cy="93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6" name="Google Shape;23;p4">
            <a:extLst>
              <a:ext uri="{FF2B5EF4-FFF2-40B4-BE49-F238E27FC236}">
                <a16:creationId xmlns:a16="http://schemas.microsoft.com/office/drawing/2014/main" id="{357E30D1-2F37-E50E-07B0-B7EDC41321C1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10530061" y="20761194"/>
            <a:ext cx="9214381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47" name="Text Placeholder 42">
            <a:extLst>
              <a:ext uri="{FF2B5EF4-FFF2-40B4-BE49-F238E27FC236}">
                <a16:creationId xmlns:a16="http://schemas.microsoft.com/office/drawing/2014/main" id="{D862F516-7443-12C7-3DCE-63B9B407654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530060" y="22353632"/>
            <a:ext cx="9214382" cy="750894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977" userDrawn="1">
          <p15:clr>
            <a:srgbClr val="FBAE40"/>
          </p15:clr>
        </p15:guide>
        <p15:guide id="2" pos="18607" userDrawn="1">
          <p15:clr>
            <a:srgbClr val="FBAE40"/>
          </p15:clr>
        </p15:guide>
        <p15:guide id="3" pos="464" userDrawn="1">
          <p15:clr>
            <a:srgbClr val="FBAE40"/>
          </p15:clr>
        </p15:guide>
        <p15:guide id="4" orient="horz" pos="2321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" preserve="1" userDrawn="1">
  <p:cSld name="Layout 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4"/>
          </p:nvPr>
        </p:nvSpPr>
        <p:spPr>
          <a:xfrm>
            <a:off x="2466974" y="1117600"/>
            <a:ext cx="19004885" cy="233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5400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709168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7568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62928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631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58902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lang="en-US"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5"/>
          </p:nvPr>
        </p:nvSpPr>
        <p:spPr>
          <a:xfrm>
            <a:off x="2466974" y="5929299"/>
            <a:ext cx="19004880" cy="72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2000" b="0" i="1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709168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7568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62928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631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58902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cxnSp>
        <p:nvCxnSpPr>
          <p:cNvPr id="20" name="Google Shape;20;p4"/>
          <p:cNvCxnSpPr/>
          <p:nvPr/>
        </p:nvCxnSpPr>
        <p:spPr>
          <a:xfrm>
            <a:off x="21862332" y="1117600"/>
            <a:ext cx="0" cy="5652261"/>
          </a:xfrm>
          <a:prstGeom prst="straightConnector1">
            <a:avLst/>
          </a:prstGeom>
          <a:noFill/>
          <a:ln w="1016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4"/>
          <p:cNvSpPr txBox="1"/>
          <p:nvPr/>
        </p:nvSpPr>
        <p:spPr>
          <a:xfrm>
            <a:off x="10530415" y="41540497"/>
            <a:ext cx="92143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www.ucd.ie/nmhs</a:t>
            </a:r>
            <a:endParaRPr sz="3600" b="1" i="0" u="none" strike="noStrike" cap="none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19937533" y="41673031"/>
            <a:ext cx="92143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1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“Forging the future of healthcare”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8"/>
          </p:nvPr>
        </p:nvSpPr>
        <p:spPr>
          <a:xfrm>
            <a:off x="881063" y="37917438"/>
            <a:ext cx="28513087" cy="249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33" name="Google Shape;33;p4"/>
          <p:cNvCxnSpPr/>
          <p:nvPr/>
        </p:nvCxnSpPr>
        <p:spPr>
          <a:xfrm>
            <a:off x="880718" y="40761180"/>
            <a:ext cx="2851343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Google Shape;34;p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B700B7B-5490-F86F-E8F9-55BFEF87F58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0718" y="41093049"/>
            <a:ext cx="8262678" cy="1541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;p4">
            <a:extLst>
              <a:ext uri="{FF2B5EF4-FFF2-40B4-BE49-F238E27FC236}">
                <a16:creationId xmlns:a16="http://schemas.microsoft.com/office/drawing/2014/main" id="{407E5354-91C9-CA04-CE54-943F8FB6CBB0}"/>
              </a:ext>
            </a:extLst>
          </p:cNvPr>
          <p:cNvSpPr txBox="1">
            <a:spLocks noGrp="1"/>
          </p:cNvSpPr>
          <p:nvPr>
            <p:ph type="body" idx="27"/>
          </p:nvPr>
        </p:nvSpPr>
        <p:spPr>
          <a:xfrm>
            <a:off x="2466974" y="3774524"/>
            <a:ext cx="19004880" cy="185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1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709168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7568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62928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631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58902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4" name="Google Shape;36;p4">
            <a:extLst>
              <a:ext uri="{FF2B5EF4-FFF2-40B4-BE49-F238E27FC236}">
                <a16:creationId xmlns:a16="http://schemas.microsoft.com/office/drawing/2014/main" id="{C2A4B16E-DFC5-9F6E-04C4-030656484FC5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22184235" y="4103288"/>
            <a:ext cx="2848196" cy="24801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Google Shape;36;p4">
            <a:extLst>
              <a:ext uri="{FF2B5EF4-FFF2-40B4-BE49-F238E27FC236}">
                <a16:creationId xmlns:a16="http://schemas.microsoft.com/office/drawing/2014/main" id="{356A84F0-8329-9F04-E94E-7AAA328ED420}"/>
              </a:ext>
            </a:extLst>
          </p:cNvPr>
          <p:cNvSpPr>
            <a:spLocks noGrp="1"/>
          </p:cNvSpPr>
          <p:nvPr>
            <p:ph type="pic" idx="29"/>
          </p:nvPr>
        </p:nvSpPr>
        <p:spPr>
          <a:xfrm>
            <a:off x="25354333" y="4103288"/>
            <a:ext cx="2848196" cy="24801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Google Shape;36;p4">
            <a:extLst>
              <a:ext uri="{FF2B5EF4-FFF2-40B4-BE49-F238E27FC236}">
                <a16:creationId xmlns:a16="http://schemas.microsoft.com/office/drawing/2014/main" id="{7C8FE4D7-A042-BAF7-DCDA-37B9EC8F0167}"/>
              </a:ext>
            </a:extLst>
          </p:cNvPr>
          <p:cNvSpPr>
            <a:spLocks noGrp="1"/>
          </p:cNvSpPr>
          <p:nvPr>
            <p:ph type="pic" idx="30"/>
          </p:nvPr>
        </p:nvSpPr>
        <p:spPr>
          <a:xfrm>
            <a:off x="22184235" y="1075433"/>
            <a:ext cx="2848196" cy="24801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Google Shape;36;p4">
            <a:extLst>
              <a:ext uri="{FF2B5EF4-FFF2-40B4-BE49-F238E27FC236}">
                <a16:creationId xmlns:a16="http://schemas.microsoft.com/office/drawing/2014/main" id="{3D4BC5B7-07D9-E7CF-EC95-BF54FA5FE3CD}"/>
              </a:ext>
            </a:extLst>
          </p:cNvPr>
          <p:cNvSpPr>
            <a:spLocks noGrp="1"/>
          </p:cNvSpPr>
          <p:nvPr>
            <p:ph type="pic" idx="31"/>
          </p:nvPr>
        </p:nvSpPr>
        <p:spPr>
          <a:xfrm>
            <a:off x="25354333" y="1075433"/>
            <a:ext cx="2848196" cy="24801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Google Shape;17;p4">
            <a:extLst>
              <a:ext uri="{FF2B5EF4-FFF2-40B4-BE49-F238E27FC236}">
                <a16:creationId xmlns:a16="http://schemas.microsoft.com/office/drawing/2014/main" id="{A77D153D-3838-A242-E692-CE029FDF6EDF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10530410" y="12161075"/>
            <a:ext cx="9214382" cy="8220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000"/>
            </a:lvl1pPr>
          </a:lstStyle>
          <a:p>
            <a:endParaRPr lang="en-US" dirty="0"/>
          </a:p>
        </p:txBody>
      </p:sp>
      <p:sp>
        <p:nvSpPr>
          <p:cNvPr id="16" name="Google Shape;28;p4">
            <a:extLst>
              <a:ext uri="{FF2B5EF4-FFF2-40B4-BE49-F238E27FC236}">
                <a16:creationId xmlns:a16="http://schemas.microsoft.com/office/drawing/2014/main" id="{6355C7B5-A5B4-E67C-0AB1-4FDB26DB16D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10530415" y="30197234"/>
            <a:ext cx="9214382" cy="66502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000"/>
            </a:lvl1pPr>
          </a:lstStyle>
          <a:p>
            <a:endParaRPr lang="en-US" dirty="0"/>
          </a:p>
        </p:txBody>
      </p:sp>
      <p:sp>
        <p:nvSpPr>
          <p:cNvPr id="17" name="Google Shape;23;p4">
            <a:extLst>
              <a:ext uri="{FF2B5EF4-FFF2-40B4-BE49-F238E27FC236}">
                <a16:creationId xmlns:a16="http://schemas.microsoft.com/office/drawing/2014/main" id="{342A15D0-8EA6-603C-C30A-6932D331088E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739562" y="7948577"/>
            <a:ext cx="19004880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2D738762-9E5B-21F8-EA0B-79A57E0FB0C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9562" y="9476542"/>
            <a:ext cx="19004881" cy="207673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3" name="Google Shape;23;p4">
            <a:extLst>
              <a:ext uri="{FF2B5EF4-FFF2-40B4-BE49-F238E27FC236}">
                <a16:creationId xmlns:a16="http://schemas.microsoft.com/office/drawing/2014/main" id="{9847008C-3899-4A31-7837-12D824CEB16F}"/>
              </a:ext>
            </a:extLst>
          </p:cNvPr>
          <p:cNvSpPr txBox="1">
            <a:spLocks noGrp="1"/>
          </p:cNvSpPr>
          <p:nvPr>
            <p:ph type="body" idx="36"/>
          </p:nvPr>
        </p:nvSpPr>
        <p:spPr>
          <a:xfrm>
            <a:off x="739563" y="11981958"/>
            <a:ext cx="9354822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90E08CD3-4C17-E92E-D34F-890673CA9C4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6600" y="13520279"/>
            <a:ext cx="9354822" cy="964255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5" name="Google Shape;23;p4">
            <a:extLst>
              <a:ext uri="{FF2B5EF4-FFF2-40B4-BE49-F238E27FC236}">
                <a16:creationId xmlns:a16="http://schemas.microsoft.com/office/drawing/2014/main" id="{FFE500B6-0DBC-B31E-8E96-E3FD61BDA70D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736601" y="23578779"/>
            <a:ext cx="9354822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26" name="Text Placeholder 42">
            <a:extLst>
              <a:ext uri="{FF2B5EF4-FFF2-40B4-BE49-F238E27FC236}">
                <a16:creationId xmlns:a16="http://schemas.microsoft.com/office/drawing/2014/main" id="{B37C75BA-E69A-3A72-00FB-909E6379480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36600" y="25172898"/>
            <a:ext cx="9354822" cy="117015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7" name="Google Shape;23;p4">
            <a:extLst>
              <a:ext uri="{FF2B5EF4-FFF2-40B4-BE49-F238E27FC236}">
                <a16:creationId xmlns:a16="http://schemas.microsoft.com/office/drawing/2014/main" id="{4E0EF6CF-C30D-8D7C-B543-F4BA68DBF81B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20176442" y="7945139"/>
            <a:ext cx="9359209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28" name="Text Placeholder 42">
            <a:extLst>
              <a:ext uri="{FF2B5EF4-FFF2-40B4-BE49-F238E27FC236}">
                <a16:creationId xmlns:a16="http://schemas.microsoft.com/office/drawing/2014/main" id="{CA5F08F9-06E0-09BE-BD35-50B480C6605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0179406" y="9476541"/>
            <a:ext cx="9359207" cy="1627354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9" name="Google Shape;23;p4">
            <a:extLst>
              <a:ext uri="{FF2B5EF4-FFF2-40B4-BE49-F238E27FC236}">
                <a16:creationId xmlns:a16="http://schemas.microsoft.com/office/drawing/2014/main" id="{56FFCD93-E82B-0187-F32F-EB5D568D90DA}"/>
              </a:ext>
            </a:extLst>
          </p:cNvPr>
          <p:cNvSpPr txBox="1">
            <a:spLocks noGrp="1"/>
          </p:cNvSpPr>
          <p:nvPr>
            <p:ph type="body" idx="42"/>
          </p:nvPr>
        </p:nvSpPr>
        <p:spPr>
          <a:xfrm>
            <a:off x="20180116" y="26095101"/>
            <a:ext cx="9358497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37" name="Text Placeholder 42">
            <a:extLst>
              <a:ext uri="{FF2B5EF4-FFF2-40B4-BE49-F238E27FC236}">
                <a16:creationId xmlns:a16="http://schemas.microsoft.com/office/drawing/2014/main" id="{DA4C44ED-C103-7E75-1CC5-EA70C0EE120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0180117" y="27586076"/>
            <a:ext cx="9358496" cy="93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38" name="Google Shape;23;p4">
            <a:extLst>
              <a:ext uri="{FF2B5EF4-FFF2-40B4-BE49-F238E27FC236}">
                <a16:creationId xmlns:a16="http://schemas.microsoft.com/office/drawing/2014/main" id="{98736E96-4E57-D4E4-A646-D939E77EDE65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10530061" y="20761194"/>
            <a:ext cx="9214381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39" name="Text Placeholder 42">
            <a:extLst>
              <a:ext uri="{FF2B5EF4-FFF2-40B4-BE49-F238E27FC236}">
                <a16:creationId xmlns:a16="http://schemas.microsoft.com/office/drawing/2014/main" id="{632EC8EC-6DC4-512E-CA98-2D052D49A7C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530060" y="22353632"/>
            <a:ext cx="9214382" cy="750894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970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 userDrawn="1">
          <p15:clr>
            <a:srgbClr val="FBAE40"/>
          </p15:clr>
        </p15:guide>
        <p15:guide id="2" pos="18607" userDrawn="1">
          <p15:clr>
            <a:srgbClr val="FBAE40"/>
          </p15:clr>
        </p15:guide>
        <p15:guide id="3" orient="horz" pos="4999" userDrawn="1">
          <p15:clr>
            <a:srgbClr val="FBAE40"/>
          </p15:clr>
        </p15:guide>
        <p15:guide id="4" orient="horz" pos="232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 descr="A building with many windows&#10;&#10;Description automatically generated"/>
          <p:cNvPicPr preferRelativeResize="0"/>
          <p:nvPr/>
        </p:nvPicPr>
        <p:blipFill rotWithShape="1">
          <a:blip r:embed="rId3">
            <a:alphaModFix amt="84000"/>
          </a:blip>
          <a:srcRect l="773" t="29670" r="774" b="15604"/>
          <a:stretch/>
        </p:blipFill>
        <p:spPr>
          <a:xfrm>
            <a:off x="0" y="0"/>
            <a:ext cx="30275214" cy="7589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>
            <a:off x="1650206" y="658892"/>
            <a:ext cx="26974800" cy="6271736"/>
          </a:xfrm>
          <a:prstGeom prst="rect">
            <a:avLst/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3"/>
          <p:cNvSpPr/>
          <p:nvPr/>
        </p:nvSpPr>
        <p:spPr>
          <a:xfrm>
            <a:off x="0" y="37561534"/>
            <a:ext cx="30275213" cy="52422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58525ED-9C22-D27E-9DE2-450958076EF7}"/>
              </a:ext>
            </a:extLst>
          </p:cNvPr>
          <p:cNvSpPr/>
          <p:nvPr userDrawn="1"/>
        </p:nvSpPr>
        <p:spPr>
          <a:xfrm>
            <a:off x="-3276600" y="26696194"/>
            <a:ext cx="18414206" cy="18414206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47B85-58D8-CB94-FFF3-09CF82C948D5}"/>
              </a:ext>
            </a:extLst>
          </p:cNvPr>
          <p:cNvSpPr/>
          <p:nvPr userDrawn="1"/>
        </p:nvSpPr>
        <p:spPr>
          <a:xfrm>
            <a:off x="-2274094" y="37587654"/>
            <a:ext cx="33299400" cy="8700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A49B71-2883-1FDC-024E-C9A25D763439}"/>
              </a:ext>
            </a:extLst>
          </p:cNvPr>
          <p:cNvSpPr/>
          <p:nvPr userDrawn="1"/>
        </p:nvSpPr>
        <p:spPr>
          <a:xfrm>
            <a:off x="19213118" y="2510707"/>
            <a:ext cx="13258800" cy="13258800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8DA00-5C8F-29C3-60DB-AFEB05417E95}"/>
              </a:ext>
            </a:extLst>
          </p:cNvPr>
          <p:cNvSpPr/>
          <p:nvPr userDrawn="1"/>
        </p:nvSpPr>
        <p:spPr>
          <a:xfrm>
            <a:off x="-2274094" y="-1133890"/>
            <a:ext cx="33299400" cy="8700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12;p3"/>
          <p:cNvSpPr/>
          <p:nvPr/>
        </p:nvSpPr>
        <p:spPr>
          <a:xfrm>
            <a:off x="0" y="37561534"/>
            <a:ext cx="30275213" cy="52422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99A2BB-ACE6-963E-751F-241C4449645D}"/>
              </a:ext>
            </a:extLst>
          </p:cNvPr>
          <p:cNvSpPr/>
          <p:nvPr userDrawn="1"/>
        </p:nvSpPr>
        <p:spPr>
          <a:xfrm>
            <a:off x="-6629400" y="20066794"/>
            <a:ext cx="13258800" cy="132588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418853-A8CC-8E53-8B7F-475694706275}"/>
              </a:ext>
            </a:extLst>
          </p:cNvPr>
          <p:cNvSpPr/>
          <p:nvPr userDrawn="1"/>
        </p:nvSpPr>
        <p:spPr>
          <a:xfrm>
            <a:off x="20441094" y="10704623"/>
            <a:ext cx="18018032" cy="18018032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96C329-FF28-6961-31CA-F4658781A5F9}"/>
              </a:ext>
            </a:extLst>
          </p:cNvPr>
          <p:cNvGrpSpPr/>
          <p:nvPr userDrawn="1"/>
        </p:nvGrpSpPr>
        <p:grpSpPr>
          <a:xfrm>
            <a:off x="0" y="0"/>
            <a:ext cx="30275214" cy="7589520"/>
            <a:chOff x="0" y="0"/>
            <a:chExt cx="30275214" cy="7589520"/>
          </a:xfrm>
        </p:grpSpPr>
        <p:pic>
          <p:nvPicPr>
            <p:cNvPr id="10" name="Google Shape;10;p3" descr="A building with many windows&#10;&#10;Description automatically generated"/>
            <p:cNvPicPr preferRelativeResize="0"/>
            <p:nvPr/>
          </p:nvPicPr>
          <p:blipFill rotWithShape="1">
            <a:blip r:embed="rId3">
              <a:alphaModFix amt="84000"/>
            </a:blip>
            <a:srcRect l="773" t="29670" r="774" b="15604"/>
            <a:stretch/>
          </p:blipFill>
          <p:spPr>
            <a:xfrm>
              <a:off x="0" y="0"/>
              <a:ext cx="30275214" cy="7589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1;p3"/>
            <p:cNvSpPr/>
            <p:nvPr/>
          </p:nvSpPr>
          <p:spPr>
            <a:xfrm>
              <a:off x="1650206" y="658892"/>
              <a:ext cx="26974800" cy="6271736"/>
            </a:xfrm>
            <a:prstGeom prst="rect">
              <a:avLst/>
            </a:prstGeom>
            <a:solidFill>
              <a:schemeClr val="accent5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1186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A0E0BB1-65A5-2FA3-EFED-5ECAA7F4B10A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28EB6-7AE3-84F3-85FA-DAB91A901274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9A39E-67E3-9E1D-E517-E8BB14C9FEB4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982F87-2C24-F6E0-B46C-BB2A13C536D8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FC340D-3080-04F8-C8B8-F16477CED0FD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D18840D-63B9-213A-2D9F-B6C186510A4E}"/>
              </a:ext>
            </a:extLst>
          </p:cNvPr>
          <p:cNvSpPr>
            <a:spLocks noGrp="1"/>
          </p:cNvSpPr>
          <p:nvPr>
            <p:ph type="pic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2DFF8B-C1FA-7E34-DBA7-3638CAD50F74}"/>
              </a:ext>
            </a:extLst>
          </p:cNvPr>
          <p:cNvSpPr>
            <a:spLocks noGrp="1"/>
          </p:cNvSpPr>
          <p:nvPr>
            <p:ph type="body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455760F-3692-7B0B-628A-98CC91BB8C73}"/>
              </a:ext>
            </a:extLst>
          </p:cNvPr>
          <p:cNvSpPr>
            <a:spLocks noGrp="1"/>
          </p:cNvSpPr>
          <p:nvPr>
            <p:ph type="pic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A56BD41-D508-FCD3-5A7A-7496FACDAEA1}"/>
              </a:ext>
            </a:extLst>
          </p:cNvPr>
          <p:cNvSpPr>
            <a:spLocks noGrp="1"/>
          </p:cNvSpPr>
          <p:nvPr>
            <p:ph type="pic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FE6594-261B-5FB9-CAF0-CB82440BA174}"/>
              </a:ext>
            </a:extLst>
          </p:cNvPr>
          <p:cNvSpPr>
            <a:spLocks noGrp="1"/>
          </p:cNvSpPr>
          <p:nvPr>
            <p:ph type="pic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1E527D7-6507-18E7-26AB-F97419D1C71A}"/>
              </a:ext>
            </a:extLst>
          </p:cNvPr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ECEE09-9FA6-1E23-C81F-B67A1E50F93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6EB61C-21EF-D3EF-21D3-87AFAB7745DA}"/>
              </a:ext>
            </a:extLst>
          </p:cNvPr>
          <p:cNvSpPr>
            <a:spLocks noGrp="1"/>
          </p:cNvSpPr>
          <p:nvPr>
            <p:ph type="body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3BE8EB6-4537-4213-A11C-496CD56A44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106805-C3A6-0579-7B9C-0C648514B64B}"/>
              </a:ext>
            </a:extLst>
          </p:cNvPr>
          <p:cNvSpPr>
            <a:spLocks noGrp="1"/>
          </p:cNvSpPr>
          <p:nvPr>
            <p:ph type="body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63398EA-C1F7-F408-187E-17887CCE434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6987A0F-A6E8-51B5-5E06-46F0E722B062}"/>
              </a:ext>
            </a:extLst>
          </p:cNvPr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01CA45F-7376-C2A4-7F77-2762EF63A00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DCC837F-5E8E-A217-8B5C-EE2423F7698E}"/>
              </a:ext>
            </a:extLst>
          </p:cNvPr>
          <p:cNvSpPr>
            <a:spLocks noGrp="1"/>
          </p:cNvSpPr>
          <p:nvPr>
            <p:ph type="body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C56AA1-B21B-77C6-18B1-1A31442563C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22BB080-0C8A-2B19-CB94-17C89FEF798C}"/>
              </a:ext>
            </a:extLst>
          </p:cNvPr>
          <p:cNvSpPr>
            <a:spLocks noGrp="1"/>
          </p:cNvSpPr>
          <p:nvPr>
            <p:ph type="body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CA2F5F3-D7EC-7A94-E113-CF6B071DBA7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4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233AC6-3D9C-2CC0-D064-DE6B3CEA391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C0B6-3D7A-BCEA-FF46-0E746D076170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4B796-3C51-5BCF-D21A-39D74A11299E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74DC6-9D1E-0F1E-842B-35D6F6749DD5}"/>
              </a:ext>
            </a:extLst>
          </p:cNvPr>
          <p:cNvSpPr>
            <a:spLocks noGrp="1"/>
          </p:cNvSpPr>
          <p:nvPr>
            <p:ph type="body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CF36470-CF6E-38B6-6518-5A9A63DBD9FC}"/>
              </a:ext>
            </a:extLst>
          </p:cNvPr>
          <p:cNvSpPr>
            <a:spLocks noGrp="1"/>
          </p:cNvSpPr>
          <p:nvPr>
            <p:ph type="pic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DB6105-23AA-10C3-715C-27D1D7BF0C44}"/>
              </a:ext>
            </a:extLst>
          </p:cNvPr>
          <p:cNvSpPr>
            <a:spLocks noGrp="1"/>
          </p:cNvSpPr>
          <p:nvPr>
            <p:ph type="pic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F2CCAF-D42F-5B85-B28C-E60015FAC53B}"/>
              </a:ext>
            </a:extLst>
          </p:cNvPr>
          <p:cNvSpPr>
            <a:spLocks noGrp="1"/>
          </p:cNvSpPr>
          <p:nvPr>
            <p:ph type="pic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58FE060-85C5-A789-DBA7-0C462420A1F3}"/>
              </a:ext>
            </a:extLst>
          </p:cNvPr>
          <p:cNvSpPr>
            <a:spLocks noGrp="1"/>
          </p:cNvSpPr>
          <p:nvPr>
            <p:ph type="pic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2719A9-4AC4-837C-A357-1D258530D37E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0E8CEDD-F0C7-1B48-608F-B1C804E81CC8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1DD522-6BCB-87AB-D4A9-836E6C48AEE6}"/>
              </a:ext>
            </a:extLst>
          </p:cNvPr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3E13A6-5EB0-010C-6D63-913F4B03A50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798E91-D233-2BEE-EFD7-1500541A4997}"/>
              </a:ext>
            </a:extLst>
          </p:cNvPr>
          <p:cNvSpPr>
            <a:spLocks noGrp="1"/>
          </p:cNvSpPr>
          <p:nvPr>
            <p:ph type="body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188E501-D57F-439D-72F5-263B376AC01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3E6C209-18E5-C6E3-CAA1-E71E9B0D0C5B}"/>
              </a:ext>
            </a:extLst>
          </p:cNvPr>
          <p:cNvSpPr>
            <a:spLocks noGrp="1"/>
          </p:cNvSpPr>
          <p:nvPr>
            <p:ph type="body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DB93214-400C-BFE3-47F8-543F9AEB46D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7BB9673-8A3B-D06C-E42C-3779E4B53A8D}"/>
              </a:ext>
            </a:extLst>
          </p:cNvPr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D87ACD-E7FF-E9F7-7101-5A935B44741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C3ECB6D-40A6-85CA-DE42-AF2DAF14559C}"/>
              </a:ext>
            </a:extLst>
          </p:cNvPr>
          <p:cNvSpPr>
            <a:spLocks noGrp="1"/>
          </p:cNvSpPr>
          <p:nvPr>
            <p:ph type="body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B367F3-01C4-3B7D-DE99-C7072ADE389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0425C3-EB01-AF36-D709-FA4635FE8C79}"/>
              </a:ext>
            </a:extLst>
          </p:cNvPr>
          <p:cNvSpPr>
            <a:spLocks noGrp="1"/>
          </p:cNvSpPr>
          <p:nvPr>
            <p:ph type="body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74B97C-0B59-57C4-E166-31D6A8DDD17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72648"/>
      </p:ext>
    </p:extLst>
  </p:cSld>
  <p:clrMapOvr>
    <a:masterClrMapping/>
  </p:clrMapOvr>
</p:sld>
</file>

<file path=ppt/theme/theme1.xml><?xml version="1.0" encoding="utf-8"?>
<a:theme xmlns:a="http://schemas.openxmlformats.org/drawingml/2006/main" name="Plain Background">
  <a:themeElements>
    <a:clrScheme name="UCD Custom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200"/>
      </a:accent1>
      <a:accent2>
        <a:srgbClr val="71BE44"/>
      </a:accent2>
      <a:accent3>
        <a:srgbClr val="009849"/>
      </a:accent3>
      <a:accent4>
        <a:srgbClr val="0089CF"/>
      </a:accent4>
      <a:accent5>
        <a:srgbClr val="004179"/>
      </a:accent5>
      <a:accent6>
        <a:srgbClr val="F0B11D"/>
      </a:accent6>
      <a:hlink>
        <a:srgbClr val="00793A"/>
      </a:hlink>
      <a:folHlink>
        <a:srgbClr val="5BA0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ttern Background">
  <a:themeElements>
    <a:clrScheme name="UCD Custom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200"/>
      </a:accent1>
      <a:accent2>
        <a:srgbClr val="71BE44"/>
      </a:accent2>
      <a:accent3>
        <a:srgbClr val="009849"/>
      </a:accent3>
      <a:accent4>
        <a:srgbClr val="0089CF"/>
      </a:accent4>
      <a:accent5>
        <a:srgbClr val="004179"/>
      </a:accent5>
      <a:accent6>
        <a:srgbClr val="F0B11D"/>
      </a:accent6>
      <a:hlink>
        <a:srgbClr val="00793A"/>
      </a:hlink>
      <a:folHlink>
        <a:srgbClr val="5BA0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Verdana</vt:lpstr>
      <vt:lpstr>Plain Background</vt:lpstr>
      <vt:lpstr>Pattern Background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Roisin Roberts</dc:creator>
  <cp:lastModifiedBy>Roisin Roberts</cp:lastModifiedBy>
  <cp:revision>5</cp:revision>
  <dcterms:created xsi:type="dcterms:W3CDTF">2024-02-09T09:50:11Z</dcterms:created>
  <dcterms:modified xsi:type="dcterms:W3CDTF">2024-04-19T11:57:32Z</dcterms:modified>
</cp:coreProperties>
</file>